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4" r:id="rId5"/>
    <p:sldId id="263" r:id="rId6"/>
    <p:sldId id="258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Josiah</a:t>
            </a:r>
          </a:p>
          <a:p>
            <a:r>
              <a:rPr lang="en-US" dirty="0">
                <a:solidFill>
                  <a:srgbClr val="FFFFFF"/>
                </a:solidFill>
              </a:rPr>
              <a:t>Steven</a:t>
            </a:r>
          </a:p>
          <a:p>
            <a:r>
              <a:rPr lang="en-US" dirty="0">
                <a:solidFill>
                  <a:srgbClr val="FFFFFF"/>
                </a:solidFill>
              </a:rPr>
              <a:t>Jose</a:t>
            </a: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972BC6-2A76-7C3D-77DE-D96861838082}"/>
              </a:ext>
            </a:extLst>
          </p:cNvPr>
          <p:cNvSpPr txBox="1"/>
          <p:nvPr/>
        </p:nvSpPr>
        <p:spPr>
          <a:xfrm>
            <a:off x="7528501" y="3696262"/>
            <a:ext cx="390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Between what latitudes and longitudes do we see the highest occurrence of fires?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06EF9C-D45F-E0B9-3B7E-A8FCAA9DBE16}"/>
              </a:ext>
            </a:extLst>
          </p:cNvPr>
          <p:cNvSpPr txBox="1"/>
          <p:nvPr/>
        </p:nvSpPr>
        <p:spPr>
          <a:xfrm>
            <a:off x="7645400" y="3876145"/>
            <a:ext cx="36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average fire duration from 2014-present?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BF4A9-B57A-0AD2-2661-F57275AB7ED2}"/>
              </a:ext>
            </a:extLst>
          </p:cNvPr>
          <p:cNvSpPr txBox="1"/>
          <p:nvPr/>
        </p:nvSpPr>
        <p:spPr>
          <a:xfrm>
            <a:off x="1788318" y="4682067"/>
            <a:ext cx="451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What was the average fire duration per state?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CE18A8-E0C4-69A9-7992-497547EE8C4A}"/>
              </a:ext>
            </a:extLst>
          </p:cNvPr>
          <p:cNvSpPr txBox="1"/>
          <p:nvPr/>
        </p:nvSpPr>
        <p:spPr>
          <a:xfrm>
            <a:off x="7645400" y="4131733"/>
            <a:ext cx="363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trend of frequency of fires grouped by year?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0CBDBB-911A-A6D0-7D52-057DF8A3AA5E}"/>
              </a:ext>
            </a:extLst>
          </p:cNvPr>
          <p:cNvSpPr txBox="1"/>
          <p:nvPr/>
        </p:nvSpPr>
        <p:spPr>
          <a:xfrm>
            <a:off x="7645400" y="4131733"/>
            <a:ext cx="363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trend of frequency of fires grouped by year?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11ADA-AB48-410B-8504-7C6E4B9D08A9}"/>
              </a:ext>
            </a:extLst>
          </p:cNvPr>
          <p:cNvSpPr txBox="1"/>
          <p:nvPr/>
        </p:nvSpPr>
        <p:spPr>
          <a:xfrm>
            <a:off x="1281907" y="17141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= .8972, Strong positive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Top counties 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B1FE25F8-A97F-DF7F-F934-7779E11B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" y="1270529"/>
            <a:ext cx="6024563" cy="36147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E71F8-4913-7F26-538B-D21522B6A992}"/>
              </a:ext>
            </a:extLst>
          </p:cNvPr>
          <p:cNvSpPr txBox="1"/>
          <p:nvPr/>
        </p:nvSpPr>
        <p:spPr>
          <a:xfrm>
            <a:off x="7532710" y="4133334"/>
            <a:ext cx="39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counties had the most fires?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C10A21-23F1-8DB5-4AD4-BEF80BA54DC3}"/>
              </a:ext>
            </a:extLst>
          </p:cNvPr>
          <p:cNvSpPr txBox="1"/>
          <p:nvPr/>
        </p:nvSpPr>
        <p:spPr>
          <a:xfrm>
            <a:off x="7738533" y="4131733"/>
            <a:ext cx="317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are the top ten states that have the greatest number of fires, cumulatively?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56141A-E156-3E42-A45B-6ABCDAC29B6D}"/>
              </a:ext>
            </a:extLst>
          </p:cNvPr>
          <p:cNvSpPr txBox="1"/>
          <p:nvPr/>
        </p:nvSpPr>
        <p:spPr>
          <a:xfrm>
            <a:off x="7586133" y="4318000"/>
            <a:ext cx="368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months do the most fires occur?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195</TotalTime>
  <Words>163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Slack-Lato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AVERAGE FIRE DURATION PER STATE</vt:lpstr>
      <vt:lpstr>Bar graph of number of fires per year</vt:lpstr>
      <vt:lpstr>Linear Regression on fires per year </vt:lpstr>
      <vt:lpstr>Top counties  pie graph</vt:lpstr>
      <vt:lpstr>Line graph for number of fires in the top 10 states</vt:lpstr>
      <vt:lpstr>Heat map of number of fires per month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12</cp:revision>
  <dcterms:created xsi:type="dcterms:W3CDTF">2023-10-24T22:21:44Z</dcterms:created>
  <dcterms:modified xsi:type="dcterms:W3CDTF">2023-10-25T03:14:16Z</dcterms:modified>
</cp:coreProperties>
</file>